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09861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Other 19 Rounds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area is 20’x10’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07909D-A606-4D71-8BDA-68FFE6A30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68090"/>
            <a:ext cx="7025776" cy="3833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Other 19 Rounds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Other 19 Rounds is a 19 round, 95 point, Comstock course of fire. There are 8 IPSC targets and 3 colt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right 2 colt poppers, and is visible at rest. It must be activated before being engaged.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199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2021-01-19T23:09:19Z</dcterms:modified>
  <cp:category>Shooting</cp:category>
</cp:coreProperties>
</file>

<file path=docProps/thumbnail.jpeg>
</file>